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61" r:id="rId5"/>
    <p:sldId id="259" r:id="rId6"/>
    <p:sldId id="260" r:id="rId7"/>
    <p:sldId id="262" r:id="rId8"/>
    <p:sldId id="264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kazka.siteedu.ru/media/sub/242/documents/%D0%A4%D0%9E%D0%A2%D0%9E-%D0%A0%D0%B0%D0%BC%D0%BA%D0%B0_%D0%9F%D0%94%D0%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492896"/>
            <a:ext cx="5904656" cy="11430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>Во дворе и у дороги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124744"/>
            <a:ext cx="6696744" cy="576064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автономное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дошкольное образовательное учреждение 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сад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№2 Улыбка»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5229200"/>
            <a:ext cx="3168352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</a:p>
          <a:p>
            <a:pPr algn="ctr"/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Кабова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Марина Ивановна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skazka.siteedu.ru/media/sub/242/documents/%D0%A4%D0%9E%D0%A2%D0%9E-%D0%A0%D0%B0%D0%BC%D0%BA%D0%B0_%D0%9F%D0%94%D0%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Спасибо </a:t>
            </a:r>
            <a:br>
              <a:rPr lang="ru-RU" sz="8000" b="1" dirty="0" smtClean="0">
                <a:solidFill>
                  <a:srgbClr val="FF0000"/>
                </a:solidFill>
              </a:rPr>
            </a:br>
            <a:r>
              <a:rPr lang="ru-RU" sz="8000" b="1" dirty="0" smtClean="0">
                <a:solidFill>
                  <a:srgbClr val="FF0000"/>
                </a:solidFill>
              </a:rPr>
              <a:t>за внимание!</a:t>
            </a:r>
            <a:endParaRPr lang="ru-RU" sz="8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fs00.infourok.ru/images/doc/6/7802/hello_html_m7e3bfd6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620689"/>
            <a:ext cx="5830416" cy="1008111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Будьте внимательными</a:t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во дворе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12160" y="1412776"/>
            <a:ext cx="2696344" cy="415401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Выходя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подъезда мы попадаем в удивительный мир. Он полон новых увлекательных событий и интересных предметов. Но в этом мире есть правила, которые нужно соблюдать.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 дворе можно играть с друзьями и кататься на велосипеде. Но тут так же ездят автомобили.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Водителям следует ездить во дворе очень медленно, но и пешеходы не должны мешать автомобилям. </a:t>
            </a:r>
          </a:p>
          <a:p>
            <a:endParaRPr lang="ru-RU" dirty="0"/>
          </a:p>
        </p:txBody>
      </p:sp>
      <p:pic>
        <p:nvPicPr>
          <p:cNvPr id="16387" name="Picture 3" descr="C:\Users\Анна\Desktop\Новая папка\IMG_20170104_1818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5573754" cy="3683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age.slidesharecdn.com/76dlo-140724105751-phpapp02/95/76-d-lo-1-638.jpg?cb=14061994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445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48680"/>
            <a:ext cx="6923112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не должны играть на дороге, лучше это сделать в специально отведенном месте – детской игровой площадке.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ПОМНИТЕ!!! 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Даже во дворе дорога – это место для машин!!!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075" name="Picture 3" descr="C:\Users\Анна\Desktop\Новая папка\IMG_20170104_18191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132856"/>
            <a:ext cx="724992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ds02.infourok.ru/uploads/ex/058a/00024f79-368e56fd/hello_html_611d263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3284984"/>
            <a:ext cx="389877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Тротуар и обочина</a:t>
            </a:r>
            <a:endParaRPr lang="ru-RU" dirty="0"/>
          </a:p>
        </p:txBody>
      </p:sp>
      <p:pic>
        <p:nvPicPr>
          <p:cNvPr id="5" name="Picture 3" descr="C:\Users\Анна\Desktop\Новая папка\IMG_20170104_18193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193362"/>
            <a:ext cx="6336704" cy="4393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67544" y="476672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По дорогам ездят меленькие и большие машины, мотоциклы, автобусы, троллейбусы и трамваи. Они везут людей или грузы. Человека за рулём называют водителем.</a:t>
            </a:r>
          </a:p>
          <a:p>
            <a:pPr>
              <a:buNone/>
            </a:pPr>
            <a:r>
              <a:rPr lang="ru-RU" dirty="0" smtClean="0"/>
              <a:t>Когда вы вырастете, ребята, тоже сможете стать водителями, а пока вы пешеходы. </a:t>
            </a:r>
            <a:r>
              <a:rPr lang="ru-RU" b="1" dirty="0" smtClean="0">
                <a:solidFill>
                  <a:srgbClr val="C00000"/>
                </a:solidFill>
              </a:rPr>
              <a:t>ЗАПОМНИТЕ, тротуар – дорога для пешеходов.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2.bp.blogspot.com/-bNfJhKHEzFA/Vv4v4jURtOI/AAAAAAAAHF8/fcsH5NBbzpwlvSwElzESdX0q9mmnW5bjg/s1600/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764704"/>
            <a:ext cx="4608512" cy="7060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332656"/>
            <a:ext cx="7632848" cy="15841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Идти по краю тротуара ни в коем случае НЕЛЬЗЯ!!! Это очень опасно!!!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C:\Users\Анна\Desktop\Новая папка\IMG_20170104_1819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698746"/>
            <a:ext cx="5364088" cy="5159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obzorfoto.ru/photos/aHR0cDovL3BlZHNvdmV0LnN1L19sZC80MzEvMDcxMTkxNTIuanBn/shablony-gramot-po-pd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548680"/>
            <a:ext cx="6635080" cy="187220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-А как быть, если тротуара нет? Где должен идти пешеход?</a:t>
            </a:r>
          </a:p>
          <a:p>
            <a:pPr>
              <a:buNone/>
            </a:pPr>
            <a:r>
              <a:rPr lang="ru-RU" dirty="0"/>
              <a:t>В этом случае можно идти по обочине, но только навстречу транспорту. Водители видят детей, а дети – едущие машины.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9699" name="Picture 3" descr="C:\Users\Анна\Desktop\Новая папка\IMG_20170104_1819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276872"/>
            <a:ext cx="5752702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ds02.infourok.ru/uploads/ex/06cf/00033b1e-42097a9a/hello_html_m3f681a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Пешеходы – светлячки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80112" y="1196752"/>
            <a:ext cx="2880320" cy="489654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/>
              <a:t>-Как пешеходу стать заметнее в тёмное время суток на дороге?</a:t>
            </a:r>
          </a:p>
          <a:p>
            <a:pPr>
              <a:buNone/>
            </a:pPr>
            <a:r>
              <a:rPr lang="ru-RU" dirty="0"/>
              <a:t>Все машины ездят с включёнными фарами. Чтобы пешеход был заметным издалека, он должен быть с </a:t>
            </a:r>
            <a:r>
              <a:rPr lang="ru-RU" dirty="0" err="1"/>
              <a:t>фликером</a:t>
            </a:r>
            <a:r>
              <a:rPr lang="ru-RU" dirty="0"/>
              <a:t>. Это светящийся ночью значок или липучка на одежде. Он сверкает при свете фор и предупреждает водителя, что впереди идёт человек. </a:t>
            </a:r>
            <a:r>
              <a:rPr lang="ru-RU" dirty="0" err="1"/>
              <a:t>Фликер</a:t>
            </a:r>
            <a:r>
              <a:rPr lang="ru-RU" dirty="0"/>
              <a:t> превращает обычного пешехода в пешехода – светлячка, который светится ночью.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1747" name="Picture 3" descr="C:\Users\Анна\Desktop\Новая папка\IMG_20170104_182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124744"/>
            <a:ext cx="4536504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vesnat.ru/nuda/byulletene-rajonnogo-mo-uchitelej-nachalenih-klassov/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1340768"/>
            <a:ext cx="4536504" cy="864096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Игры у дороги</a:t>
            </a:r>
            <a:br>
              <a:rPr lang="ru-RU" sz="5400" b="1" dirty="0">
                <a:solidFill>
                  <a:srgbClr val="FF0000"/>
                </a:solidFill>
              </a:rPr>
            </a:b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33795" name="Picture 3" descr="C:\Users\Анна\Desktop\Новая папка\IMG_20170104_18204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700808"/>
            <a:ext cx="4710033" cy="515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323528" y="961852"/>
            <a:ext cx="403244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игр во дворе для детей есть специальные площадки или стадионы. И можно не боятся, что мяч вылетит на дорогу. Игры возле дороги очень опасны. Особенно нужно быть осторожным рядом с рельсами, где ходят поезда. 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Зимой  все дети любят играть в снежки и кататься с горки на санках. Запомните, что нужно выбирать горку только там, где поблизости не ездят машины и не ходят поезда. Лучше катайся возле дома или в парке. Там и безопасно, и друзей для игр полно. 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Помните!!! Поезду очень трудно остановиться. Лучше идти кататься на другую горку, где нет машин и поездов.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image.slidesharecdn.com/76dlo-140724105751-phpapp02/95/76-d-lo-1-638.jpg?cb=14061994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1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620688"/>
            <a:ext cx="709228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0000"/>
                </a:solidFill>
              </a:rPr>
              <a:t>Летом тоже нельзя играть возле </a:t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FF0000"/>
                </a:solidFill>
              </a:rPr>
              <a:t>железной дороги. </a:t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FF0000"/>
                </a:solidFill>
              </a:rPr>
              <a:t>Даже если она кажется заброшенной.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2772" name="Picture 4" descr="C:\Users\Анна\Desktop\Новая папка\IMG_20170104_1820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700808"/>
            <a:ext cx="6209681" cy="515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397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Во дворе и у дороги</vt:lpstr>
      <vt:lpstr>Будьте внимательными  во дворе </vt:lpstr>
      <vt:lpstr>Дети не должны играть на дороге, лучше это сделать в специально отведенном месте – детской игровой площадке. ПОМНИТЕ!!!  Даже во дворе дорога – это место для машин!!!</vt:lpstr>
      <vt:lpstr>Тротуар и обочина</vt:lpstr>
      <vt:lpstr> </vt:lpstr>
      <vt:lpstr>Презентация PowerPoint</vt:lpstr>
      <vt:lpstr>Пешеходы – светлячки </vt:lpstr>
      <vt:lpstr>Игры у дороги </vt:lpstr>
      <vt:lpstr>Летом тоже нельзя играть возле  железной дороги.  Даже если она кажется заброшенной. </vt:lpstr>
      <vt:lpstr>Спасибо 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 дворе и у дороги</dc:title>
  <dc:creator>Анна</dc:creator>
  <cp:lastModifiedBy>User</cp:lastModifiedBy>
  <cp:revision>8</cp:revision>
  <dcterms:created xsi:type="dcterms:W3CDTF">2017-01-04T15:39:38Z</dcterms:created>
  <dcterms:modified xsi:type="dcterms:W3CDTF">2022-05-24T04:01:35Z</dcterms:modified>
</cp:coreProperties>
</file>