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1" r:id="rId5"/>
    <p:sldId id="259" r:id="rId6"/>
    <p:sldId id="260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kazka.siteedu.ru/media/sub/242/documents/%D0%A4%D0%9E%D0%A2%D0%9E-%D0%A0%D0%B0%D0%BC%D0%BA%D0%B0_%D0%9F%D0%94%D0%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492896"/>
            <a:ext cx="5904656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Во дворе и у дороги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24744"/>
            <a:ext cx="6696744" cy="57606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автономное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№2 Улыбка»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5229200"/>
            <a:ext cx="316835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Кабова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Ивановна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kazka.siteedu.ru/media/sub/242/documents/%D0%A4%D0%9E%D0%A2%D0%9E-%D0%A0%D0%B0%D0%BC%D0%BA%D0%B0_%D0%9F%D0%94%D0%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Спасибо 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за внимание!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6/7802/hello_html_m7e3bfd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620689"/>
            <a:ext cx="5830416" cy="100811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Будьте внимательными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 дворе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1412776"/>
            <a:ext cx="2696344" cy="41540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подъезда мы попадаем в удивительный мир. Он полон новых увлекательных событий и интересных предметов. Но в этом мире есть правила, которые нужно соблюдать.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 дворе можно играть с друзьями и кататься на велосипеде. Но тут так же ездят автомобили.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Водителям следует ездить во дворе очень медленно, но и пешеходы не должны мешать автомобилям. </a:t>
            </a:r>
          </a:p>
          <a:p>
            <a:endParaRPr lang="ru-RU" dirty="0"/>
          </a:p>
        </p:txBody>
      </p:sp>
      <p:pic>
        <p:nvPicPr>
          <p:cNvPr id="16387" name="Picture 3" descr="C:\Users\Анна\Desktop\Новая папка\IMG_20170104_181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5573754" cy="3683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76dlo-140724105751-phpapp02/95/76-d-lo-1-638.jpg?cb=1406199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923112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не должны играть на дороге, лучше это сделать в специально отведенном месте – детской игровой площадке.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ПОМНИТЕ!!!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Даже во дворе дорога – это место для машин!!!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Анна\Desktop\Новая папка\IMG_20170104_1819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724992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3284984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Тротуар и обочина</a:t>
            </a:r>
            <a:endParaRPr lang="ru-RU" dirty="0"/>
          </a:p>
        </p:txBody>
      </p:sp>
      <p:pic>
        <p:nvPicPr>
          <p:cNvPr id="5" name="Picture 3" descr="C:\Users\Анна\Desktop\Новая папка\IMG_20170104_1819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93362"/>
            <a:ext cx="6336704" cy="439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По дорогам ездят меленькие и большие машины, мотоциклы, автобусы, троллейбусы и трамваи. Они везут людей или грузы. Человека за рулём называют водителем.</a:t>
            </a:r>
          </a:p>
          <a:p>
            <a:pPr>
              <a:buNone/>
            </a:pPr>
            <a:r>
              <a:rPr lang="ru-RU" dirty="0" smtClean="0"/>
              <a:t>Когда вы вырастете, ребята, тоже сможете стать водителями, а пока вы пешеходы. </a:t>
            </a:r>
            <a:r>
              <a:rPr lang="ru-RU" b="1" dirty="0" smtClean="0">
                <a:solidFill>
                  <a:srgbClr val="C00000"/>
                </a:solidFill>
              </a:rPr>
              <a:t>ЗАПОМНИТЕ, тротуар – дорога для пешеходов.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bNfJhKHEzFA/Vv4v4jURtOI/AAAAAAAAHF8/fcsH5NBbzpwlvSwElzESdX0q9mmnW5bjg/s1600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764704"/>
            <a:ext cx="4608512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32656"/>
            <a:ext cx="7632848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Идти по краю тротуара ни в коем случае НЕЛЬЗЯ!!! Это очень опасно!!!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Анна\Desktop\Новая папка\IMG_20170104_181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98746"/>
            <a:ext cx="5364088" cy="515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obzorfoto.ru/photos/aHR0cDovL3BlZHNvdmV0LnN1L19sZC80MzEvMDcxMTkxNTIuanBn/shablony-gramot-po-p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548680"/>
            <a:ext cx="6635080" cy="187220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-А как быть, если тротуара нет? Где должен идти пешеход?</a:t>
            </a:r>
          </a:p>
          <a:p>
            <a:pPr>
              <a:buNone/>
            </a:pPr>
            <a:r>
              <a:rPr lang="ru-RU" dirty="0"/>
              <a:t>В этом случае можно идти по обочине, но только навстречу транспорту. Водители видят детей, а дети – едущие машины.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9699" name="Picture 3" descr="C:\Users\Анна\Desktop\Новая папка\IMG_20170104_181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76872"/>
            <a:ext cx="575270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2.infourok.ru/uploads/ex/06cf/00033b1e-42097a9a/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Пешеходы – светлячки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196752"/>
            <a:ext cx="2880320" cy="48965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-Как пешеходу стать заметнее в тёмное время суток на дороге?</a:t>
            </a:r>
          </a:p>
          <a:p>
            <a:pPr>
              <a:buNone/>
            </a:pPr>
            <a:r>
              <a:rPr lang="ru-RU" dirty="0"/>
              <a:t>Все машины ездят с включёнными фарами. Чтобы пешеход был заметным издалека, он должен быть с </a:t>
            </a:r>
            <a:r>
              <a:rPr lang="ru-RU" dirty="0" err="1"/>
              <a:t>фликером</a:t>
            </a:r>
            <a:r>
              <a:rPr lang="ru-RU" dirty="0"/>
              <a:t>. Это светящийся ночью значок или липучка на одежде. Он сверкает при свете фор и предупреждает водителя, что впереди идёт человек. </a:t>
            </a:r>
            <a:r>
              <a:rPr lang="ru-RU" dirty="0" err="1"/>
              <a:t>Фликер</a:t>
            </a:r>
            <a:r>
              <a:rPr lang="ru-RU" dirty="0"/>
              <a:t> превращает обычного пешехода в пешехода – светлячка, который светится ночью.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1747" name="Picture 3" descr="C:\Users\Анна\Desktop\Новая папка\IMG_20170104_18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453650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vesnat.ru/nuda/byulletene-rajonnogo-mo-uchitelej-nachalenih-klassov/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340768"/>
            <a:ext cx="4536504" cy="864096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Игры у дороги</a:t>
            </a:r>
            <a:br>
              <a:rPr lang="ru-RU" sz="5400" b="1" dirty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3795" name="Picture 3" descr="C:\Users\Анна\Desktop\Новая папка\IMG_20170104_1820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4710033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528" y="961852"/>
            <a:ext cx="403244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игр во дворе для детей есть специальные площадки или стадионы. И можно не боятся, что мяч вылетит на дорогу. Игры возле дороги очень опасны. Особенно нужно быть осторожным рядом с рельсами, где ходят поезда.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Зимой  все дети любят играть в снежки и кататься с горки на санках. Запомните, что нужно выбирать горку только там, где поблизости не ездят машины и не ходят поезда. Лучше катайся возле дома или в парке. Там и безопасно, и друзей для игр полно.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Помните!!! Поезду очень трудно остановиться. Лучше идти кататься на другую горку, где нет машин и поездов.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.slidesharecdn.com/76dlo-140724105751-phpapp02/95/76-d-lo-1-638.jpg?cb=1406199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709228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Летом тоже нельзя играть возле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железной дороги.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Даже если она кажется заброшенной.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2" name="Picture 4" descr="C:\Users\Анна\Desktop\Новая папка\IMG_20170104_182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6209681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397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Во дворе и у дороги</vt:lpstr>
      <vt:lpstr>Будьте внимательными  во дворе </vt:lpstr>
      <vt:lpstr>Дети не должны играть на дороге, лучше это сделать в специально отведенном месте – детской игровой площадке. ПОМНИТЕ!!!  Даже во дворе дорога – это место для машин!!!</vt:lpstr>
      <vt:lpstr>Тротуар и обочина</vt:lpstr>
      <vt:lpstr> </vt:lpstr>
      <vt:lpstr>Презентация PowerPoint</vt:lpstr>
      <vt:lpstr>Пешеходы – светлячки </vt:lpstr>
      <vt:lpstr>Игры у дороги </vt:lpstr>
      <vt:lpstr>Летом тоже нельзя играть возле  железной дороги.  Даже если она кажется заброшенной. 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 дворе и у дороги</dc:title>
  <dc:creator>Анна</dc:creator>
  <cp:lastModifiedBy>User</cp:lastModifiedBy>
  <cp:revision>8</cp:revision>
  <dcterms:created xsi:type="dcterms:W3CDTF">2017-01-04T15:39:38Z</dcterms:created>
  <dcterms:modified xsi:type="dcterms:W3CDTF">2022-05-24T04:01:35Z</dcterms:modified>
</cp:coreProperties>
</file>